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5" r:id="rId5"/>
    <p:sldId id="258" r:id="rId6"/>
    <p:sldId id="268" r:id="rId7"/>
    <p:sldId id="259" r:id="rId8"/>
    <p:sldId id="260" r:id="rId9"/>
    <p:sldId id="261" r:id="rId10"/>
    <p:sldId id="257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fil-P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il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l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il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3F21E-E783-493A-8C6A-033C69985D74}" type="datetimeFigureOut">
              <a:rPr lang="fil-PH" smtClean="0"/>
              <a:pPr/>
              <a:t>1/12/2011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8A38-D387-4D3A-8A4F-F701A732FACD}" type="slidenum">
              <a:rPr lang="fil-PH" smtClean="0"/>
              <a:pPr/>
              <a:t>‹#›</a:t>
            </a:fld>
            <a:endParaRPr lang="fil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l-P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l-PH" dirty="0" smtClean="0"/>
              <a:t> PBL on Themdynamics</a:t>
            </a:r>
            <a:endParaRPr lang="fil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l-PH" dirty="0" smtClean="0"/>
              <a:t>Poster Output</a:t>
            </a:r>
          </a:p>
          <a:p>
            <a:r>
              <a:rPr lang="fil-PH" dirty="0" smtClean="0"/>
              <a:t>Quasar &amp; Photon</a:t>
            </a:r>
            <a:endParaRPr lang="fil-PH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il-PH" dirty="0" smtClean="0"/>
              <a:t>Project 9</a:t>
            </a:r>
            <a:endParaRPr lang="fil-PH" dirty="0"/>
          </a:p>
        </p:txBody>
      </p:sp>
      <p:pic>
        <p:nvPicPr>
          <p:cNvPr id="1026" name="Picture 2" descr="C:\Documents and Settings\Private\Desktop\cha\cha pix\Group 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67000" y="533400"/>
            <a:ext cx="5943600" cy="5638800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85800" y="1600200"/>
            <a:ext cx="1828800" cy="3124200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Nadayag</a:t>
            </a:r>
          </a:p>
          <a:p>
            <a:pPr>
              <a:buNone/>
            </a:pPr>
            <a:r>
              <a:rPr lang="fil-PH" dirty="0" smtClean="0"/>
              <a:t>Inubio</a:t>
            </a:r>
          </a:p>
          <a:p>
            <a:pPr>
              <a:buNone/>
            </a:pPr>
            <a:r>
              <a:rPr lang="fil-PH" dirty="0" smtClean="0"/>
              <a:t>Indas</a:t>
            </a:r>
          </a:p>
          <a:p>
            <a:pPr>
              <a:buNone/>
            </a:pPr>
            <a:r>
              <a:rPr lang="fil-PH" dirty="0" smtClean="0"/>
              <a:t>Cadut</a:t>
            </a:r>
          </a:p>
          <a:p>
            <a:pPr>
              <a:buNone/>
            </a:pPr>
            <a:r>
              <a:rPr lang="fil-PH" dirty="0" smtClean="0"/>
              <a:t>Encabo</a:t>
            </a:r>
            <a:endParaRPr lang="fil-P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14600" cy="1143000"/>
          </a:xfrm>
        </p:spPr>
        <p:txBody>
          <a:bodyPr/>
          <a:lstStyle/>
          <a:p>
            <a:pPr algn="l"/>
            <a:r>
              <a:rPr lang="fil-PH" dirty="0" smtClean="0"/>
              <a:t>Group 10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il-PH" dirty="0" smtClean="0"/>
              <a:t>Yu</a:t>
            </a:r>
          </a:p>
          <a:p>
            <a:pPr>
              <a:buNone/>
            </a:pPr>
            <a:r>
              <a:rPr lang="fil-PH" dirty="0" smtClean="0"/>
              <a:t>Rosales</a:t>
            </a:r>
          </a:p>
          <a:p>
            <a:pPr>
              <a:buNone/>
            </a:pPr>
            <a:r>
              <a:rPr lang="fil-PH" dirty="0" smtClean="0"/>
              <a:t>Torcende</a:t>
            </a:r>
          </a:p>
          <a:p>
            <a:pPr>
              <a:buNone/>
            </a:pPr>
            <a:r>
              <a:rPr lang="fil-PH" dirty="0" smtClean="0"/>
              <a:t>Ajoc</a:t>
            </a:r>
          </a:p>
          <a:p>
            <a:pPr>
              <a:buNone/>
            </a:pPr>
            <a:r>
              <a:rPr lang="fil-PH" dirty="0" smtClean="0"/>
              <a:t>Sebial</a:t>
            </a:r>
            <a:endParaRPr lang="fil-PH" dirty="0"/>
          </a:p>
        </p:txBody>
      </p:sp>
      <p:pic>
        <p:nvPicPr>
          <p:cNvPr id="6147" name="Picture 3" descr="C:\Documents and Settings\Private\Desktop\cha\cha pix\Group 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33699" y="1104902"/>
            <a:ext cx="60198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il-PH" dirty="0" smtClean="0"/>
              <a:t>Project 11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1336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Academia</a:t>
            </a:r>
          </a:p>
          <a:p>
            <a:pPr>
              <a:buNone/>
            </a:pPr>
            <a:r>
              <a:rPr lang="fil-PH" dirty="0" smtClean="0"/>
              <a:t>Naive</a:t>
            </a:r>
          </a:p>
          <a:p>
            <a:pPr>
              <a:buNone/>
            </a:pPr>
            <a:r>
              <a:rPr lang="fil-PH" dirty="0" smtClean="0"/>
              <a:t>Siao</a:t>
            </a:r>
          </a:p>
          <a:p>
            <a:pPr>
              <a:buNone/>
            </a:pPr>
            <a:r>
              <a:rPr lang="fil-PH" dirty="0" smtClean="0"/>
              <a:t>Achacoso</a:t>
            </a:r>
          </a:p>
          <a:p>
            <a:pPr>
              <a:buNone/>
            </a:pPr>
            <a:r>
              <a:rPr lang="fil-PH" dirty="0" smtClean="0"/>
              <a:t>Jimenez</a:t>
            </a:r>
          </a:p>
          <a:p>
            <a:pPr>
              <a:buNone/>
            </a:pPr>
            <a:r>
              <a:rPr lang="fil-PH" dirty="0" smtClean="0"/>
              <a:t>Logronio</a:t>
            </a:r>
            <a:endParaRPr lang="fil-PH" dirty="0"/>
          </a:p>
        </p:txBody>
      </p:sp>
      <p:pic>
        <p:nvPicPr>
          <p:cNvPr id="7170" name="Picture 2" descr="C:\Documents and Settings\Private\Desktop\cha\cha pix\Group 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57200"/>
            <a:ext cx="54102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62200" cy="1143000"/>
          </a:xfrm>
        </p:spPr>
        <p:txBody>
          <a:bodyPr/>
          <a:lstStyle/>
          <a:p>
            <a:pPr algn="l"/>
            <a:r>
              <a:rPr lang="fil-PH" dirty="0" smtClean="0"/>
              <a:t>Poject 12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574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Jurial</a:t>
            </a:r>
          </a:p>
          <a:p>
            <a:pPr>
              <a:buNone/>
            </a:pPr>
            <a:r>
              <a:rPr lang="fil-PH" dirty="0" smtClean="0"/>
              <a:t>Marasigan</a:t>
            </a:r>
          </a:p>
          <a:p>
            <a:pPr>
              <a:buNone/>
            </a:pPr>
            <a:r>
              <a:rPr lang="fil-PH" dirty="0" smtClean="0"/>
              <a:t>Buna</a:t>
            </a:r>
          </a:p>
          <a:p>
            <a:pPr>
              <a:buNone/>
            </a:pPr>
            <a:r>
              <a:rPr lang="fil-PH" dirty="0" smtClean="0"/>
              <a:t>Abantas</a:t>
            </a:r>
          </a:p>
          <a:p>
            <a:pPr>
              <a:buNone/>
            </a:pPr>
            <a:r>
              <a:rPr lang="fil-PH" dirty="0" smtClean="0"/>
              <a:t>Inocian</a:t>
            </a:r>
          </a:p>
          <a:p>
            <a:pPr>
              <a:buNone/>
            </a:pPr>
            <a:endParaRPr lang="fil-PH" dirty="0"/>
          </a:p>
        </p:txBody>
      </p:sp>
      <p:pic>
        <p:nvPicPr>
          <p:cNvPr id="8194" name="Picture 2" descr="C:\Documents and Settings\Private\Desktop\cha\cha pix\Group 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57200"/>
            <a:ext cx="55626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il-PH" dirty="0" smtClean="0"/>
              <a:t>Project 1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1336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Abragan</a:t>
            </a:r>
          </a:p>
          <a:p>
            <a:pPr>
              <a:buNone/>
            </a:pPr>
            <a:r>
              <a:rPr lang="fil-PH" dirty="0" smtClean="0"/>
              <a:t>Ragasa</a:t>
            </a:r>
          </a:p>
          <a:p>
            <a:pPr>
              <a:buNone/>
            </a:pPr>
            <a:r>
              <a:rPr lang="fil-PH" dirty="0" smtClean="0"/>
              <a:t>Saguindang</a:t>
            </a:r>
          </a:p>
          <a:p>
            <a:pPr>
              <a:buNone/>
            </a:pPr>
            <a:r>
              <a:rPr lang="fil-PH" dirty="0" smtClean="0"/>
              <a:t>Maglasang</a:t>
            </a:r>
          </a:p>
          <a:p>
            <a:pPr>
              <a:buNone/>
            </a:pPr>
            <a:r>
              <a:rPr lang="fil-PH" dirty="0" smtClean="0"/>
              <a:t>Labana</a:t>
            </a:r>
          </a:p>
          <a:p>
            <a:pPr>
              <a:buNone/>
            </a:pPr>
            <a:r>
              <a:rPr lang="fil-PH" dirty="0" smtClean="0"/>
              <a:t>Gatal</a:t>
            </a:r>
            <a:endParaRPr lang="fil-PH" dirty="0"/>
          </a:p>
        </p:txBody>
      </p:sp>
      <p:pic>
        <p:nvPicPr>
          <p:cNvPr id="11266" name="Picture 2" descr="C:\Documents and Settings\Private\Desktop\cha\cha pix\GEDC01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05199" y="1371602"/>
            <a:ext cx="56388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62200" cy="1143000"/>
          </a:xfrm>
        </p:spPr>
        <p:txBody>
          <a:bodyPr/>
          <a:lstStyle/>
          <a:p>
            <a:pPr algn="l"/>
            <a:r>
              <a:rPr lang="fil-PH" dirty="0" smtClean="0"/>
              <a:t>Project 2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812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Garcia</a:t>
            </a:r>
          </a:p>
          <a:p>
            <a:pPr>
              <a:buNone/>
            </a:pPr>
            <a:r>
              <a:rPr lang="fil-PH" dirty="0" smtClean="0"/>
              <a:t>Abalos</a:t>
            </a:r>
          </a:p>
          <a:p>
            <a:pPr>
              <a:buNone/>
            </a:pPr>
            <a:r>
              <a:rPr lang="fil-PH" dirty="0" smtClean="0"/>
              <a:t>Palomo</a:t>
            </a:r>
          </a:p>
          <a:p>
            <a:pPr>
              <a:buNone/>
            </a:pPr>
            <a:r>
              <a:rPr lang="fil-PH" dirty="0" smtClean="0"/>
              <a:t>Lomontod</a:t>
            </a:r>
          </a:p>
          <a:p>
            <a:pPr>
              <a:buNone/>
            </a:pPr>
            <a:r>
              <a:rPr lang="fil-PH" dirty="0" smtClean="0"/>
              <a:t>Justo</a:t>
            </a:r>
          </a:p>
          <a:p>
            <a:pPr>
              <a:buNone/>
            </a:pPr>
            <a:r>
              <a:rPr lang="fil-PH" dirty="0" smtClean="0"/>
              <a:t>Augusto</a:t>
            </a:r>
            <a:endParaRPr lang="fil-PH" dirty="0"/>
          </a:p>
        </p:txBody>
      </p:sp>
      <p:pic>
        <p:nvPicPr>
          <p:cNvPr id="10242" name="Picture 2" descr="C:\Documents and Settings\Private\Desktop\cha\cha pix\Group 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05198" y="990603"/>
            <a:ext cx="5715001" cy="4648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05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il-PH" dirty="0" smtClean="0"/>
              <a:t>Group 3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812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Ditucalan</a:t>
            </a:r>
          </a:p>
          <a:p>
            <a:pPr>
              <a:buNone/>
            </a:pPr>
            <a:r>
              <a:rPr lang="fil-PH" dirty="0" smtClean="0"/>
              <a:t>Regencia</a:t>
            </a:r>
          </a:p>
          <a:p>
            <a:pPr>
              <a:buNone/>
            </a:pPr>
            <a:r>
              <a:rPr lang="fil-PH" dirty="0" smtClean="0"/>
              <a:t>Cagalawan</a:t>
            </a:r>
          </a:p>
          <a:p>
            <a:pPr>
              <a:buNone/>
            </a:pPr>
            <a:r>
              <a:rPr lang="fil-PH" dirty="0" smtClean="0"/>
              <a:t>Dadula</a:t>
            </a:r>
          </a:p>
          <a:p>
            <a:pPr>
              <a:buNone/>
            </a:pPr>
            <a:r>
              <a:rPr lang="fil-PH" dirty="0" smtClean="0"/>
              <a:t>Sarsalejo</a:t>
            </a:r>
          </a:p>
          <a:p>
            <a:pPr>
              <a:buNone/>
            </a:pPr>
            <a:r>
              <a:rPr lang="fil-PH" dirty="0" smtClean="0"/>
              <a:t>Daranda</a:t>
            </a:r>
            <a:endParaRPr lang="fil-PH" dirty="0"/>
          </a:p>
        </p:txBody>
      </p:sp>
      <p:pic>
        <p:nvPicPr>
          <p:cNvPr id="9218" name="Picture 2" descr="C:\Documents and Settings\Private\Desktop\cha\cha pix\Group 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619499" y="1257303"/>
            <a:ext cx="5714999" cy="4114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133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il-PH" dirty="0" smtClean="0"/>
              <a:t>Project 4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1905000" cy="3581400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Corcino</a:t>
            </a:r>
          </a:p>
          <a:p>
            <a:pPr>
              <a:buNone/>
            </a:pPr>
            <a:r>
              <a:rPr lang="fil-PH" dirty="0" smtClean="0"/>
              <a:t>Nadal</a:t>
            </a:r>
          </a:p>
          <a:p>
            <a:pPr>
              <a:buNone/>
            </a:pPr>
            <a:r>
              <a:rPr lang="fil-PH" dirty="0" smtClean="0"/>
              <a:t>Amba</a:t>
            </a:r>
          </a:p>
          <a:p>
            <a:pPr>
              <a:buNone/>
            </a:pPr>
            <a:r>
              <a:rPr lang="fil-PH" dirty="0" smtClean="0"/>
              <a:t>Tabada</a:t>
            </a:r>
          </a:p>
          <a:p>
            <a:pPr>
              <a:buNone/>
            </a:pPr>
            <a:r>
              <a:rPr lang="fil-PH" dirty="0" smtClean="0"/>
              <a:t>Carampil</a:t>
            </a:r>
          </a:p>
        </p:txBody>
      </p:sp>
      <p:pic>
        <p:nvPicPr>
          <p:cNvPr id="2050" name="Picture 2" descr="C:\Documents and Settings\Private\Desktop\cha\cha pix\Group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04800"/>
            <a:ext cx="59436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l-PH" dirty="0" smtClean="0"/>
              <a:t>Group 5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il-PH" dirty="0" smtClean="0"/>
              <a:t>Gutierrez</a:t>
            </a:r>
          </a:p>
          <a:p>
            <a:pPr>
              <a:buNone/>
            </a:pPr>
            <a:r>
              <a:rPr lang="fil-PH" dirty="0" smtClean="0"/>
              <a:t>Sebua</a:t>
            </a:r>
          </a:p>
          <a:p>
            <a:pPr>
              <a:buNone/>
            </a:pPr>
            <a:r>
              <a:rPr lang="fil-PH" dirty="0" smtClean="0"/>
              <a:t>Maglinte</a:t>
            </a:r>
          </a:p>
          <a:p>
            <a:pPr>
              <a:buNone/>
            </a:pPr>
            <a:r>
              <a:rPr lang="fil-PH" dirty="0" smtClean="0"/>
              <a:t>Pangilinan</a:t>
            </a:r>
          </a:p>
          <a:p>
            <a:pPr>
              <a:buNone/>
            </a:pPr>
            <a:r>
              <a:rPr lang="fil-PH" dirty="0" smtClean="0"/>
              <a:t>Boromeo</a:t>
            </a:r>
            <a:endParaRPr lang="fil-PH" dirty="0"/>
          </a:p>
        </p:txBody>
      </p:sp>
      <p:pic>
        <p:nvPicPr>
          <p:cNvPr id="12290" name="Picture 2" descr="C:\Documents and Settings\Private\Desktop\cha\cha pix\Group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62200" cy="1143000"/>
          </a:xfrm>
        </p:spPr>
        <p:txBody>
          <a:bodyPr/>
          <a:lstStyle/>
          <a:p>
            <a:pPr algn="l"/>
            <a:r>
              <a:rPr lang="fil-PH" dirty="0" smtClean="0"/>
              <a:t>Project 6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050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Egam</a:t>
            </a:r>
          </a:p>
          <a:p>
            <a:pPr>
              <a:buNone/>
            </a:pPr>
            <a:r>
              <a:rPr lang="fil-PH" dirty="0" smtClean="0"/>
              <a:t>Poncardas</a:t>
            </a:r>
          </a:p>
          <a:p>
            <a:pPr>
              <a:buNone/>
            </a:pPr>
            <a:r>
              <a:rPr lang="fil-PH" dirty="0" smtClean="0"/>
              <a:t>Doro</a:t>
            </a:r>
          </a:p>
          <a:p>
            <a:pPr>
              <a:buNone/>
            </a:pPr>
            <a:r>
              <a:rPr lang="fil-PH" dirty="0" smtClean="0"/>
              <a:t>Umacob</a:t>
            </a:r>
          </a:p>
          <a:p>
            <a:pPr>
              <a:buNone/>
            </a:pPr>
            <a:r>
              <a:rPr lang="fil-PH" dirty="0" smtClean="0"/>
              <a:t>Tingcang</a:t>
            </a:r>
          </a:p>
        </p:txBody>
      </p:sp>
      <p:pic>
        <p:nvPicPr>
          <p:cNvPr id="3074" name="Picture 2" descr="C:\Documents and Settings\Private\Desktop\cha\cha pix\Group 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533400"/>
            <a:ext cx="57912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86000" cy="1143000"/>
          </a:xfrm>
        </p:spPr>
        <p:txBody>
          <a:bodyPr/>
          <a:lstStyle/>
          <a:p>
            <a:pPr algn="l"/>
            <a:r>
              <a:rPr lang="fil-PH" dirty="0" smtClean="0"/>
              <a:t>Project 7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2098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Marsangca</a:t>
            </a:r>
          </a:p>
          <a:p>
            <a:pPr>
              <a:buNone/>
            </a:pPr>
            <a:r>
              <a:rPr lang="fil-PH" dirty="0" smtClean="0"/>
              <a:t>Tabita</a:t>
            </a:r>
          </a:p>
          <a:p>
            <a:pPr>
              <a:buNone/>
            </a:pPr>
            <a:r>
              <a:rPr lang="fil-PH" dirty="0" smtClean="0"/>
              <a:t>Tan</a:t>
            </a:r>
          </a:p>
          <a:p>
            <a:pPr>
              <a:buNone/>
            </a:pPr>
            <a:r>
              <a:rPr lang="fil-PH" dirty="0" smtClean="0"/>
              <a:t>Benegrado</a:t>
            </a:r>
          </a:p>
          <a:p>
            <a:pPr>
              <a:buNone/>
            </a:pPr>
            <a:r>
              <a:rPr lang="fil-PH" dirty="0" smtClean="0"/>
              <a:t>Calo</a:t>
            </a:r>
          </a:p>
          <a:p>
            <a:pPr>
              <a:buNone/>
            </a:pPr>
            <a:r>
              <a:rPr lang="fil-PH" dirty="0" smtClean="0"/>
              <a:t>Fabricante</a:t>
            </a:r>
          </a:p>
        </p:txBody>
      </p:sp>
      <p:pic>
        <p:nvPicPr>
          <p:cNvPr id="4098" name="Picture 2" descr="C:\Documents and Settings\Private\Desktop\cha\cha pix\Group 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086096" y="419103"/>
            <a:ext cx="5715003" cy="57911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86000" cy="1143000"/>
          </a:xfrm>
        </p:spPr>
        <p:txBody>
          <a:bodyPr/>
          <a:lstStyle/>
          <a:p>
            <a:pPr algn="l"/>
            <a:r>
              <a:rPr lang="fil-PH" dirty="0" smtClean="0"/>
              <a:t>Group 8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676400" cy="4525963"/>
          </a:xfrm>
        </p:spPr>
        <p:txBody>
          <a:bodyPr/>
          <a:lstStyle/>
          <a:p>
            <a:pPr>
              <a:buNone/>
            </a:pPr>
            <a:r>
              <a:rPr lang="fil-PH" dirty="0" smtClean="0"/>
              <a:t>Mostrales</a:t>
            </a:r>
          </a:p>
          <a:p>
            <a:pPr>
              <a:buNone/>
            </a:pPr>
            <a:r>
              <a:rPr lang="fil-PH" dirty="0" smtClean="0"/>
              <a:t>Chu</a:t>
            </a:r>
          </a:p>
          <a:p>
            <a:pPr>
              <a:buNone/>
            </a:pPr>
            <a:r>
              <a:rPr lang="fil-PH" dirty="0" smtClean="0"/>
              <a:t>Azarcon</a:t>
            </a:r>
          </a:p>
          <a:p>
            <a:pPr>
              <a:buNone/>
            </a:pPr>
            <a:r>
              <a:rPr lang="fil-PH" dirty="0" smtClean="0"/>
              <a:t>Bete</a:t>
            </a:r>
          </a:p>
          <a:p>
            <a:pPr>
              <a:buNone/>
            </a:pPr>
            <a:r>
              <a:rPr lang="fil-PH" dirty="0" smtClean="0"/>
              <a:t>Fuentes</a:t>
            </a:r>
          </a:p>
          <a:p>
            <a:pPr>
              <a:buNone/>
            </a:pPr>
            <a:r>
              <a:rPr lang="fil-PH" dirty="0" smtClean="0"/>
              <a:t>Gawat</a:t>
            </a:r>
            <a:endParaRPr lang="fil-PH" dirty="0"/>
          </a:p>
        </p:txBody>
      </p:sp>
      <p:pic>
        <p:nvPicPr>
          <p:cNvPr id="5122" name="Picture 2" descr="C:\Documents and Settings\Private\Desktop\cha\cha pix\Group 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88060" y="921940"/>
            <a:ext cx="595868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99</Words>
  <Application>Microsoft Office PowerPoint</Application>
  <PresentationFormat>On-screen Show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PBL on Themdynamics</vt:lpstr>
      <vt:lpstr>Project 1</vt:lpstr>
      <vt:lpstr>Project 2</vt:lpstr>
      <vt:lpstr>Group 3</vt:lpstr>
      <vt:lpstr>Project 4</vt:lpstr>
      <vt:lpstr>Group 5</vt:lpstr>
      <vt:lpstr>Project 6</vt:lpstr>
      <vt:lpstr>Project 7</vt:lpstr>
      <vt:lpstr>Group 8</vt:lpstr>
      <vt:lpstr>Project 9</vt:lpstr>
      <vt:lpstr>Group 10</vt:lpstr>
      <vt:lpstr>Project 11</vt:lpstr>
      <vt:lpstr>Poject 12</vt:lpstr>
    </vt:vector>
  </TitlesOfParts>
  <Company>WIZMATER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PBL on Themdynamics</dc:title>
  <dc:creator>User</dc:creator>
  <cp:lastModifiedBy>MSU-IIT</cp:lastModifiedBy>
  <cp:revision>11</cp:revision>
  <dcterms:created xsi:type="dcterms:W3CDTF">2010-08-19T05:41:28Z</dcterms:created>
  <dcterms:modified xsi:type="dcterms:W3CDTF">2011-01-12T23:42:01Z</dcterms:modified>
</cp:coreProperties>
</file>